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93"/>
    <a:srgbClr val="414042"/>
    <a:srgbClr val="F47835"/>
    <a:srgbClr val="E52330"/>
    <a:srgbClr val="2D4894"/>
    <a:srgbClr val="20AC85"/>
    <a:srgbClr val="242852"/>
    <a:srgbClr val="4A7DFF"/>
    <a:srgbClr val="29CBE0"/>
    <a:srgbClr val="D6E2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F93E6B-0502-48F5-949A-740D61417337}" v="1" dt="2026-03-31T01:31:09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any Olson (ACTRIMS)" userId="27e25990-cf19-42cf-b596-3bc0aef91991" providerId="ADAL" clId="{5C27AC8B-73DE-4365-BAB3-49F95C9CFF61}"/>
    <pc:docChg chg="modSld">
      <pc:chgData name="Brittany Olson (ACTRIMS)" userId="27e25990-cf19-42cf-b596-3bc0aef91991" providerId="ADAL" clId="{5C27AC8B-73DE-4365-BAB3-49F95C9CFF61}" dt="2026-03-31T01:31:27.757" v="4" actId="1076"/>
      <pc:docMkLst>
        <pc:docMk/>
      </pc:docMkLst>
      <pc:sldChg chg="addSp modSp mod">
        <pc:chgData name="Brittany Olson (ACTRIMS)" userId="27e25990-cf19-42cf-b596-3bc0aef91991" providerId="ADAL" clId="{5C27AC8B-73DE-4365-BAB3-49F95C9CFF61}" dt="2026-03-31T01:31:27.757" v="4" actId="1076"/>
        <pc:sldMkLst>
          <pc:docMk/>
          <pc:sldMk cId="2463409523" sldId="258"/>
        </pc:sldMkLst>
        <pc:spChg chg="add mod">
          <ac:chgData name="Brittany Olson (ACTRIMS)" userId="27e25990-cf19-42cf-b596-3bc0aef91991" providerId="ADAL" clId="{5C27AC8B-73DE-4365-BAB3-49F95C9CFF61}" dt="2026-03-31T01:31:27.757" v="4" actId="1076"/>
          <ac:spMkLst>
            <pc:docMk/>
            <pc:sldMk cId="2463409523" sldId="258"/>
            <ac:spMk id="2" creationId="{1BFC8465-C584-EECC-36F0-762E88BBDD40}"/>
          </ac:spMkLst>
        </pc:spChg>
        <pc:spChg chg="mod">
          <ac:chgData name="Brittany Olson (ACTRIMS)" userId="27e25990-cf19-42cf-b596-3bc0aef91991" providerId="ADAL" clId="{5C27AC8B-73DE-4365-BAB3-49F95C9CFF61}" dt="2026-03-29T18:29:25.095" v="0" actId="948"/>
          <ac:spMkLst>
            <pc:docMk/>
            <pc:sldMk cId="2463409523" sldId="258"/>
            <ac:spMk id="3" creationId="{149AE6DD-4DC0-6A98-B285-CA064F7E299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51C4-1352-0CFD-7A32-68603F1BE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2037D-B669-1DB1-66E7-4D34BCF34E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33B0A-0966-9B6D-B4A8-A9ACE4D5A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C6517-481E-AA36-54A9-53FDD520A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42041-CDCF-50A0-9049-3A1923AB3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5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9D67-BADB-0ACE-D298-59751C39A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AFF61-7FBD-24CE-D7AD-93BE814B2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B354E-2C85-B469-C6AF-0D92F206AD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302E2-870E-32F1-78D3-18F650958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3FA0B-510C-193F-4AB4-ACFD51DC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5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7D292-95FB-13A0-4F10-1D4C8805C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E8CAA-ED3A-AC3D-AAAC-613D39E01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1618A-47A8-20AC-1B0F-E184EF40A5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343E0-63F9-7E89-7785-4F33CAAA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21913-97AB-5796-9031-7E4BF6809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75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B83CD-769A-5A48-12B9-978968BD9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A79AC-0EC5-4305-237A-5F60B5DF7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4669F2-F7A3-D50A-2675-D04FE5AB1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9C8D8-51D8-0D26-DBB6-3F4920B2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C910F4-69D1-0807-66D9-8A70DAAF5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2BB7E-2EB5-7BE2-09DC-F14F8A72B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5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9B96E-1C1E-ED65-EE0F-D06529EDD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41549-A86C-8D53-21B3-BF9EB4190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D5B75-60C1-F5AA-3925-F1ED05F4B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CF5560-076F-734B-0BDF-C7B5D2FBB1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6EEE69-23B9-75C0-10E5-12A408D6C6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41F4B0-8C06-ED91-4B18-F7FF4A38F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1201C5-19F0-02FD-9CA0-8B01F6F1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C73D98-3753-910F-5FD6-EBA2BD75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3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3AD18-27FD-2174-58E1-F1405E108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733D53-99A4-E893-1CB8-B12C124F5C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B0E2D2-8D81-B8DA-7BB4-D2DAF9891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E176E5-4BB6-741C-DD5F-E94D676B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3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6C0045-FB42-34D0-1EB5-B5953A0B2C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671B3-FF50-72C4-0C76-9BAD8EAA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BB54D-9661-13DA-FD86-C9C9AF0B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58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1F05-C6CF-F776-F7DB-1424DCDCA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F73F7-0529-EB1B-4EF3-51376EF37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2992E-BCDE-C95A-AE99-FB54CC95B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D3744E-DE9D-46C8-7E80-8725C34854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2F4FE-10F4-8C91-3367-68E445F4E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3EFF2-6B62-B351-A0AB-0C291BA0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57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517D8-48F7-AD2D-0730-980155D8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734FF3-9101-EA26-39DE-3DA45C929D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D0776-389F-8E7C-1C65-282C5C943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86D30-D155-4F23-D537-7FB9D7FD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2AFA2-54DB-7013-E3F4-05871B89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EF4FE-9D77-CC9A-2B04-4C94D1CAB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6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A038-458D-CCCC-5D3B-01E2E20BD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FB493-90BE-D4A2-9399-DCA7E9B94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BE106-CADF-5E19-366F-36AD50A965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23A95-3220-652D-495E-948C2F99D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95C28-C69A-7C9E-F216-A314BEF3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2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8E04CC-A326-60B4-2075-62FC4AB43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1C2276-C544-DE95-3A37-7B558F225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93F45-7FF8-4DA9-7B93-5F79E5D288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33097-C492-A03E-6EFB-7B92DC886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A9E18-8888-5036-FC49-A8E53B5F8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78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A10869-42D9-946E-AA6F-AF3424B0CC7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EC7F51-0B95-83CB-9E40-A7608E3FD0DD}"/>
              </a:ext>
            </a:extLst>
          </p:cNvPr>
          <p:cNvSpPr/>
          <p:nvPr userDrawn="1"/>
        </p:nvSpPr>
        <p:spPr>
          <a:xfrm>
            <a:off x="0" y="6228998"/>
            <a:ext cx="12192000" cy="629001"/>
          </a:xfrm>
          <a:prstGeom prst="rect">
            <a:avLst/>
          </a:prstGeom>
          <a:solidFill>
            <a:srgbClr val="009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A3046D0-BA47-ED03-A4E8-9EA12ECA6382}"/>
              </a:ext>
            </a:extLst>
          </p:cNvPr>
          <p:cNvSpPr txBox="1">
            <a:spLocks/>
          </p:cNvSpPr>
          <p:nvPr userDrawn="1"/>
        </p:nvSpPr>
        <p:spPr>
          <a:xfrm>
            <a:off x="8961277" y="635701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770F283-E09C-3B4A-8E76-26254ADB8461}" type="slidenum">
              <a:rPr lang="en-US" sz="12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200" b="1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9AE6DD-4DC0-6A98-B285-CA064F7E2996}"/>
              </a:ext>
            </a:extLst>
          </p:cNvPr>
          <p:cNvSpPr txBox="1"/>
          <p:nvPr/>
        </p:nvSpPr>
        <p:spPr>
          <a:xfrm>
            <a:off x="454970" y="2789368"/>
            <a:ext cx="11247173" cy="1147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/>
              <a:t>This non-CE activity is provided by [Industry Supporter name]. This independent presentation is not included in the MSToronto2026 accredited program.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0AEFD0-F129-EC76-678F-0148F7D81508}"/>
              </a:ext>
            </a:extLst>
          </p:cNvPr>
          <p:cNvSpPr txBox="1"/>
          <p:nvPr/>
        </p:nvSpPr>
        <p:spPr>
          <a:xfrm>
            <a:off x="454970" y="2052265"/>
            <a:ext cx="11247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47835"/>
                </a:solidFill>
                <a:latin typeface="Roboto Slab" pitchFamily="2" charset="0"/>
                <a:ea typeface="Roboto Slab" pitchFamily="2" charset="0"/>
              </a:rPr>
              <a:t>Non-CE Presentation Disclosure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3D8298-9DE7-4683-C9E9-D399FD368E05}"/>
              </a:ext>
            </a:extLst>
          </p:cNvPr>
          <p:cNvSpPr txBox="1"/>
          <p:nvPr/>
        </p:nvSpPr>
        <p:spPr>
          <a:xfrm>
            <a:off x="454970" y="6367648"/>
            <a:ext cx="7261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MSToronto2026.org | #MSToronto2026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FC8465-C584-EECC-36F0-762E88BBDD40}"/>
              </a:ext>
            </a:extLst>
          </p:cNvPr>
          <p:cNvSpPr txBox="1"/>
          <p:nvPr/>
        </p:nvSpPr>
        <p:spPr>
          <a:xfrm>
            <a:off x="11038114" y="6367648"/>
            <a:ext cx="957943" cy="435429"/>
          </a:xfrm>
          <a:prstGeom prst="rect">
            <a:avLst/>
          </a:prstGeom>
          <a:solidFill>
            <a:srgbClr val="009A93"/>
          </a:solidFill>
          <a:ln>
            <a:solidFill>
              <a:srgbClr val="009A93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409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b95cfe-ce27-4caf-98ad-3e0e4e30d092">
      <Terms xmlns="http://schemas.microsoft.com/office/infopath/2007/PartnerControls"/>
    </lcf76f155ced4ddcb4097134ff3c332f>
    <TaxCatchAll xmlns="8a3adfea-67b1-4b0a-86aa-21b7cc10b9e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4BC175F7C6554FA2C77CB89CCA520A" ma:contentTypeVersion="13" ma:contentTypeDescription="Create a new document." ma:contentTypeScope="" ma:versionID="a5f3ae2ec0844f341cbef98cc4ba1c14">
  <xsd:schema xmlns:xsd="http://www.w3.org/2001/XMLSchema" xmlns:xs="http://www.w3.org/2001/XMLSchema" xmlns:p="http://schemas.microsoft.com/office/2006/metadata/properties" xmlns:ns2="94b95cfe-ce27-4caf-98ad-3e0e4e30d092" xmlns:ns3="8a3adfea-67b1-4b0a-86aa-21b7cc10b9e2" targetNamespace="http://schemas.microsoft.com/office/2006/metadata/properties" ma:root="true" ma:fieldsID="b484bfef915e3b38a55a64dd40d1d10a" ns2:_="" ns3:_="">
    <xsd:import namespace="94b95cfe-ce27-4caf-98ad-3e0e4e30d092"/>
    <xsd:import namespace="8a3adfea-67b1-4b0a-86aa-21b7cc10b9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b95cfe-ce27-4caf-98ad-3e0e4e30d0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fb03e7b-c806-4753-90fa-870cc32c7b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3adfea-67b1-4b0a-86aa-21b7cc10b9e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b6f710c-0ac5-404f-8aa8-9381c4d45d1e}" ma:internalName="TaxCatchAll" ma:showField="CatchAllData" ma:web="8a3adfea-67b1-4b0a-86aa-21b7cc10b9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5A0E5A-D85F-4599-8A94-251DA44FC9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E11B4F-E6C7-46A8-ACA6-D291777109E5}">
  <ds:schemaRefs>
    <ds:schemaRef ds:uri="http://schemas.microsoft.com/office/2006/metadata/properties"/>
    <ds:schemaRef ds:uri="http://schemas.microsoft.com/office/infopath/2007/PartnerControls"/>
    <ds:schemaRef ds:uri="94b95cfe-ce27-4caf-98ad-3e0e4e30d092"/>
    <ds:schemaRef ds:uri="8a3adfea-67b1-4b0a-86aa-21b7cc10b9e2"/>
  </ds:schemaRefs>
</ds:datastoreItem>
</file>

<file path=customXml/itemProps3.xml><?xml version="1.0" encoding="utf-8"?>
<ds:datastoreItem xmlns:ds="http://schemas.openxmlformats.org/officeDocument/2006/customXml" ds:itemID="{50D7908E-BF9D-4401-B140-416A5C4372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b95cfe-ce27-4caf-98ad-3e0e4e30d092"/>
    <ds:schemaRef ds:uri="8a3adfea-67b1-4b0a-86aa-21b7cc10b9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32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Roboto Slab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Gabrielle Ng</dc:creator>
  <cp:lastModifiedBy>Brittany Olson (ACTRIMS)</cp:lastModifiedBy>
  <cp:revision>4</cp:revision>
  <dcterms:created xsi:type="dcterms:W3CDTF">2024-05-23T22:25:26Z</dcterms:created>
  <dcterms:modified xsi:type="dcterms:W3CDTF">2026-03-31T01:31:29Z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0x010100664BC175F7C6554FA2C77CB89CCA520A</vt:lpwstr>
  </property>
  <property fmtid="{D5CDD505-2E9C-101B-9397-08002B2CF9AE}" pid="3" name="MediaServiceImageTags">
    <vt:lpwstr/>
  </property>
</Properties>
</file>