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2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93"/>
    <a:srgbClr val="414042"/>
    <a:srgbClr val="F47835"/>
    <a:srgbClr val="E52330"/>
    <a:srgbClr val="2D4894"/>
    <a:srgbClr val="20AC85"/>
    <a:srgbClr val="242852"/>
    <a:srgbClr val="4A7DFF"/>
    <a:srgbClr val="29CBE0"/>
    <a:srgbClr val="D6E2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Safa (ACTRIMS)" userId="2aa53703-17c1-488c-bb18-691c051712a7" providerId="ADAL" clId="{18432405-EC6E-45E7-A9D8-1FF1EC4EACF4}"/>
    <pc:docChg chg="modSld">
      <pc:chgData name="Amanda Safa (ACTRIMS)" userId="2aa53703-17c1-488c-bb18-691c051712a7" providerId="ADAL" clId="{18432405-EC6E-45E7-A9D8-1FF1EC4EACF4}" dt="2026-07-02T17:51:51.499" v="0" actId="20577"/>
      <pc:docMkLst>
        <pc:docMk/>
      </pc:docMkLst>
      <pc:sldChg chg="modSp mod">
        <pc:chgData name="Amanda Safa (ACTRIMS)" userId="2aa53703-17c1-488c-bb18-691c051712a7" providerId="ADAL" clId="{18432405-EC6E-45E7-A9D8-1FF1EC4EACF4}" dt="2026-07-02T17:51:51.499" v="0" actId="20577"/>
        <pc:sldMkLst>
          <pc:docMk/>
          <pc:sldMk cId="2529024666" sldId="262"/>
        </pc:sldMkLst>
        <pc:spChg chg="mod">
          <ac:chgData name="Amanda Safa (ACTRIMS)" userId="2aa53703-17c1-488c-bb18-691c051712a7" providerId="ADAL" clId="{18432405-EC6E-45E7-A9D8-1FF1EC4EACF4}" dt="2026-07-02T17:51:51.499" v="0" actId="20577"/>
          <ac:spMkLst>
            <pc:docMk/>
            <pc:sldMk cId="2529024666" sldId="262"/>
            <ac:spMk id="12" creationId="{8F0D4FAF-6EDD-BA24-2A4C-30CB4F30D7D6}"/>
          </ac:spMkLst>
        </pc:spChg>
      </pc:sldChg>
    </pc:docChg>
  </pc:docChgLst>
  <pc:docChgLst>
    <pc:chgData name="Keri Lore (ACTRIMS)" userId="e9c43eeb-a234-4836-a475-1220ebc11e31" providerId="ADAL" clId="{64F55FDD-4A72-496D-A30B-468C998957FF}"/>
    <pc:docChg chg="delSld modSld">
      <pc:chgData name="Keri Lore (ACTRIMS)" userId="e9c43eeb-a234-4836-a475-1220ebc11e31" providerId="ADAL" clId="{64F55FDD-4A72-496D-A30B-468C998957FF}" dt="2026-07-02T14:59:06.300" v="1" actId="2696"/>
      <pc:docMkLst>
        <pc:docMk/>
      </pc:docMkLst>
      <pc:sldChg chg="del">
        <pc:chgData name="Keri Lore (ACTRIMS)" userId="e9c43eeb-a234-4836-a475-1220ebc11e31" providerId="ADAL" clId="{64F55FDD-4A72-496D-A30B-468C998957FF}" dt="2026-07-02T14:59:06.300" v="1" actId="2696"/>
        <pc:sldMkLst>
          <pc:docMk/>
          <pc:sldMk cId="1639593036" sldId="259"/>
        </pc:sldMkLst>
      </pc:sldChg>
      <pc:sldChg chg="modSp mod">
        <pc:chgData name="Keri Lore (ACTRIMS)" userId="e9c43eeb-a234-4836-a475-1220ebc11e31" providerId="ADAL" clId="{64F55FDD-4A72-496D-A30B-468C998957FF}" dt="2026-06-16T19:38:28.456" v="0" actId="1076"/>
        <pc:sldMkLst>
          <pc:docMk/>
          <pc:sldMk cId="2529024666" sldId="262"/>
        </pc:sldMkLst>
        <pc:spChg chg="mod">
          <ac:chgData name="Keri Lore (ACTRIMS)" userId="e9c43eeb-a234-4836-a475-1220ebc11e31" providerId="ADAL" clId="{64F55FDD-4A72-496D-A30B-468C998957FF}" dt="2026-06-16T19:38:28.456" v="0" actId="1076"/>
          <ac:spMkLst>
            <pc:docMk/>
            <pc:sldMk cId="2529024666" sldId="262"/>
            <ac:spMk id="12" creationId="{8F0D4FAF-6EDD-BA24-2A4C-30CB4F30D7D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51C4-1352-0CFD-7A32-68603F1BE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12037D-B669-1DB1-66E7-4D34BCF34E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33B0A-0966-9B6D-B4A8-A9ACE4D5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C6517-481E-AA36-54A9-53FDD520A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2041-CDCF-50A0-9049-3A1923AB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5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8A038-458D-CCCC-5D3B-01E2E20B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FB493-90BE-D4A2-9399-DCA7E9B94E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BE106-CADF-5E19-366F-36AD50A965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23A95-3220-652D-495E-948C2F99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95C28-C69A-7C9E-F216-A314BEF3A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2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8E04CC-A326-60B4-2075-62FC4AB43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C2276-C544-DE95-3A37-7B558F225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93F45-7FF8-4DA9-7B93-5F79E5D288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33097-C492-A03E-6EFB-7B92DC88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A9E18-8888-5036-FC49-A8E53B5F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8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9D67-BADB-0ACE-D298-59751C39A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AFF61-7FBD-24CE-D7AD-93BE814B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B354E-2C85-B469-C6AF-0D92F206AD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302E2-870E-32F1-78D3-18F65095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3FA0B-510C-193F-4AB4-ACFD51DCC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5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7D292-95FB-13A0-4F10-1D4C8805C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E8CAA-ED3A-AC3D-AAAC-613D39E01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1618A-47A8-20AC-1B0F-E184EF40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343E0-63F9-7E89-7785-4F33CAAA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21913-97AB-5796-9031-7E4BF680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75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B83CD-769A-5A48-12B9-978968BD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A79AC-0EC5-4305-237A-5F60B5DF78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4669F2-F7A3-D50A-2675-D04FE5AB1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9C8D8-51D8-0D26-DBB6-3F4920B2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910F4-69D1-0807-66D9-8A70DAAF5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2BB7E-2EB5-7BE2-09DC-F14F8A72B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5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9B96E-1C1E-ED65-EE0F-D06529E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41549-A86C-8D53-21B3-BF9EB4190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D5B75-60C1-F5AA-3925-F1ED05F4B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F5560-076F-734B-0BDF-C7B5D2FBB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6EEE69-23B9-75C0-10E5-12A408D6C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41F4B0-8C06-ED91-4B18-F7FF4A38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1201C5-19F0-02FD-9CA0-8B01F6F1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C73D98-3753-910F-5FD6-EBA2BD75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3AD18-27FD-2174-58E1-F1405E108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733D53-99A4-E893-1CB8-B12C124F5C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B0E2D2-8D81-B8DA-7BB4-D2DAF9891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176E5-4BB6-741C-DD5F-E94D676B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3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6C0045-FB42-34D0-1EB5-B5953A0B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D671B3-FF50-72C4-0C76-9BAD8EAA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BB54D-9661-13DA-FD86-C9C9AF0B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5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A1F05-C6CF-F776-F7DB-1424DCDCA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F73F7-0529-EB1B-4EF3-51376EF37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2992E-BCDE-C95A-AE99-FB54CC95B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3744E-DE9D-46C8-7E80-8725C34854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2F4FE-10F4-8C91-3367-68E445F4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3EFF2-6B62-B351-A0AB-0C291BA01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5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17D8-48F7-AD2D-0730-980155D8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734FF3-9101-EA26-39DE-3DA45C929D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D0776-389F-8E7C-1C65-282C5C943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486D30-D155-4F23-D537-7FB9D7FD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3DB39-5D75-0F45-A8CC-0D84652DBF0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2AFA2-54DB-7013-E3F4-05871B89A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EF4FE-9D77-CC9A-2B04-4C94D1CAB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0F283-E09C-3B4A-8E76-26254ADB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6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A10869-42D9-946E-AA6F-AF3424B0CC7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EC7F51-0B95-83CB-9E40-A7608E3FD0DD}"/>
              </a:ext>
            </a:extLst>
          </p:cNvPr>
          <p:cNvSpPr/>
          <p:nvPr userDrawn="1"/>
        </p:nvSpPr>
        <p:spPr>
          <a:xfrm>
            <a:off x="0" y="6228998"/>
            <a:ext cx="12192000" cy="629001"/>
          </a:xfrm>
          <a:prstGeom prst="rect">
            <a:avLst/>
          </a:prstGeom>
          <a:solidFill>
            <a:srgbClr val="009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A3046D0-BA47-ED03-A4E8-9EA12ECA6382}"/>
              </a:ext>
            </a:extLst>
          </p:cNvPr>
          <p:cNvSpPr txBox="1">
            <a:spLocks/>
          </p:cNvSpPr>
          <p:nvPr userDrawn="1"/>
        </p:nvSpPr>
        <p:spPr>
          <a:xfrm>
            <a:off x="8961277" y="635701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770F283-E09C-3B4A-8E76-26254ADB8461}" type="slidenum">
              <a:rPr lang="en-US" sz="12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1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E1E049-FEF4-C86E-1627-EB1F0FBB4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FF85A4-AC53-55AE-19C6-D6DBA60EC16F}"/>
              </a:ext>
            </a:extLst>
          </p:cNvPr>
          <p:cNvSpPr/>
          <p:nvPr/>
        </p:nvSpPr>
        <p:spPr>
          <a:xfrm>
            <a:off x="0" y="6730409"/>
            <a:ext cx="12192000" cy="127591"/>
          </a:xfrm>
          <a:prstGeom prst="rect">
            <a:avLst/>
          </a:prstGeom>
          <a:solidFill>
            <a:srgbClr val="009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9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EE2556-4DE5-6483-37D9-A148567E2B76}"/>
              </a:ext>
            </a:extLst>
          </p:cNvPr>
          <p:cNvSpPr/>
          <p:nvPr/>
        </p:nvSpPr>
        <p:spPr>
          <a:xfrm>
            <a:off x="0" y="6730409"/>
            <a:ext cx="12192000" cy="127591"/>
          </a:xfrm>
          <a:prstGeom prst="rect">
            <a:avLst/>
          </a:prstGeom>
          <a:solidFill>
            <a:srgbClr val="009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0D4FAF-6EDD-BA24-2A4C-30CB4F30D7D6}"/>
              </a:ext>
            </a:extLst>
          </p:cNvPr>
          <p:cNvSpPr txBox="1"/>
          <p:nvPr/>
        </p:nvSpPr>
        <p:spPr>
          <a:xfrm>
            <a:off x="454970" y="1069049"/>
            <a:ext cx="6937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>
              <a:solidFill>
                <a:srgbClr val="414042"/>
              </a:solidFill>
              <a:latin typeface="Roboto Slab" pitchFamily="2" charset="0"/>
              <a:ea typeface="Roboto Slab" pitchFamily="2" charset="0"/>
            </a:endParaRPr>
          </a:p>
          <a:p>
            <a:r>
              <a:rPr lang="en-US" sz="3600" b="1" dirty="0">
                <a:solidFill>
                  <a:srgbClr val="414042"/>
                </a:solidFill>
                <a:latin typeface="Roboto Slab" pitchFamily="2" charset="0"/>
                <a:ea typeface="Roboto Slab" pitchFamily="2" charset="0"/>
              </a:rPr>
              <a:t>Presentation 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B6D0B3-E822-3589-0646-93C38F89893D}"/>
              </a:ext>
            </a:extLst>
          </p:cNvPr>
          <p:cNvSpPr txBox="1"/>
          <p:nvPr/>
        </p:nvSpPr>
        <p:spPr>
          <a:xfrm>
            <a:off x="454970" y="3330108"/>
            <a:ext cx="1040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47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84A3AC-D7BC-5E59-B03E-F85DB0054B54}"/>
              </a:ext>
            </a:extLst>
          </p:cNvPr>
          <p:cNvSpPr txBox="1"/>
          <p:nvPr/>
        </p:nvSpPr>
        <p:spPr>
          <a:xfrm>
            <a:off x="454970" y="3876646"/>
            <a:ext cx="10400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Credentials</a:t>
            </a:r>
          </a:p>
        </p:txBody>
      </p:sp>
    </p:spTree>
    <p:extLst>
      <p:ext uri="{BB962C8B-B14F-4D97-AF65-F5344CB8AC3E}">
        <p14:creationId xmlns:p14="http://schemas.microsoft.com/office/powerpoint/2010/main" val="252902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12E6A5-D116-C988-1360-7DE8C4052A09}"/>
              </a:ext>
            </a:extLst>
          </p:cNvPr>
          <p:cNvSpPr txBox="1"/>
          <p:nvPr/>
        </p:nvSpPr>
        <p:spPr>
          <a:xfrm>
            <a:off x="454970" y="6367648"/>
            <a:ext cx="7261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| Email Address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A5B9F-B665-7193-4031-38DEEC16E529}"/>
              </a:ext>
            </a:extLst>
          </p:cNvPr>
          <p:cNvSpPr txBox="1"/>
          <p:nvPr/>
        </p:nvSpPr>
        <p:spPr>
          <a:xfrm>
            <a:off x="454970" y="2082828"/>
            <a:ext cx="10400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9A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Sub-heading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D30DB-F256-FE00-CD3A-BEF1F79762A0}"/>
              </a:ext>
            </a:extLst>
          </p:cNvPr>
          <p:cNvSpPr txBox="1"/>
          <p:nvPr/>
        </p:nvSpPr>
        <p:spPr>
          <a:xfrm>
            <a:off x="454970" y="2967335"/>
            <a:ext cx="7633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190BCC-0F67-E0A1-1900-B9F692762925}"/>
              </a:ext>
            </a:extLst>
          </p:cNvPr>
          <p:cNvSpPr txBox="1"/>
          <p:nvPr/>
        </p:nvSpPr>
        <p:spPr>
          <a:xfrm>
            <a:off x="454970" y="1475321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47835"/>
                </a:solidFill>
                <a:latin typeface="Roboto Slab" pitchFamily="2" charset="0"/>
                <a:ea typeface="Roboto Slab" pitchFamily="2" charset="0"/>
              </a:rPr>
              <a:t>Sample Heading</a:t>
            </a:r>
          </a:p>
        </p:txBody>
      </p:sp>
    </p:spTree>
    <p:extLst>
      <p:ext uri="{BB962C8B-B14F-4D97-AF65-F5344CB8AC3E}">
        <p14:creationId xmlns:p14="http://schemas.microsoft.com/office/powerpoint/2010/main" val="3267254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9AE6DD-4DC0-6A98-B285-CA064F7E2996}"/>
              </a:ext>
            </a:extLst>
          </p:cNvPr>
          <p:cNvSpPr txBox="1"/>
          <p:nvPr/>
        </p:nvSpPr>
        <p:spPr>
          <a:xfrm>
            <a:off x="454970" y="2212424"/>
            <a:ext cx="7633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is your body text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AEFD0-F129-EC76-678F-0148F7D81508}"/>
              </a:ext>
            </a:extLst>
          </p:cNvPr>
          <p:cNvSpPr txBox="1"/>
          <p:nvPr/>
        </p:nvSpPr>
        <p:spPr>
          <a:xfrm>
            <a:off x="454970" y="1475321"/>
            <a:ext cx="693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47835"/>
                </a:solidFill>
                <a:latin typeface="Roboto Slab" pitchFamily="2" charset="0"/>
                <a:ea typeface="Roboto Slab" pitchFamily="2" charset="0"/>
              </a:rPr>
              <a:t>Sample Heading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3D8298-9DE7-4683-C9E9-D399FD368E05}"/>
              </a:ext>
            </a:extLst>
          </p:cNvPr>
          <p:cNvSpPr txBox="1"/>
          <p:nvPr/>
        </p:nvSpPr>
        <p:spPr>
          <a:xfrm>
            <a:off x="454970" y="6367648"/>
            <a:ext cx="7261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|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463409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4BC175F7C6554FA2C77CB89CCA520A" ma:contentTypeVersion="13" ma:contentTypeDescription="Create a new document." ma:contentTypeScope="" ma:versionID="a5f3ae2ec0844f341cbef98cc4ba1c14">
  <xsd:schema xmlns:xsd="http://www.w3.org/2001/XMLSchema" xmlns:xs="http://www.w3.org/2001/XMLSchema" xmlns:p="http://schemas.microsoft.com/office/2006/metadata/properties" xmlns:ns2="94b95cfe-ce27-4caf-98ad-3e0e4e30d092" xmlns:ns3="8a3adfea-67b1-4b0a-86aa-21b7cc10b9e2" targetNamespace="http://schemas.microsoft.com/office/2006/metadata/properties" ma:root="true" ma:fieldsID="b484bfef915e3b38a55a64dd40d1d10a" ns2:_="" ns3:_="">
    <xsd:import namespace="94b95cfe-ce27-4caf-98ad-3e0e4e30d092"/>
    <xsd:import namespace="8a3adfea-67b1-4b0a-86aa-21b7cc10b9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b95cfe-ce27-4caf-98ad-3e0e4e30d0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efb03e7b-c806-4753-90fa-870cc32c7b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adfea-67b1-4b0a-86aa-21b7cc10b9e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b6f710c-0ac5-404f-8aa8-9381c4d45d1e}" ma:internalName="TaxCatchAll" ma:showField="CatchAllData" ma:web="8a3adfea-67b1-4b0a-86aa-21b7cc10b9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b95cfe-ce27-4caf-98ad-3e0e4e30d092">
      <Terms xmlns="http://schemas.microsoft.com/office/infopath/2007/PartnerControls"/>
    </lcf76f155ced4ddcb4097134ff3c332f>
    <TaxCatchAll xmlns="8a3adfea-67b1-4b0a-86aa-21b7cc10b9e2" xsi:nil="true"/>
  </documentManagement>
</p:properties>
</file>

<file path=customXml/itemProps1.xml><?xml version="1.0" encoding="utf-8"?>
<ds:datastoreItem xmlns:ds="http://schemas.openxmlformats.org/officeDocument/2006/customXml" ds:itemID="{50D7908E-BF9D-4401-B140-416A5C4372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b95cfe-ce27-4caf-98ad-3e0e4e30d092"/>
    <ds:schemaRef ds:uri="8a3adfea-67b1-4b0a-86aa-21b7cc10b9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5A0E5A-D85F-4599-8A94-251DA44FC9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E11B4F-E6C7-46A8-ACA6-D291777109E5}">
  <ds:schemaRefs>
    <ds:schemaRef ds:uri="http://schemas.microsoft.com/office/2006/metadata/properties"/>
    <ds:schemaRef ds:uri="http://schemas.microsoft.com/office/infopath/2007/PartnerControls"/>
    <ds:schemaRef ds:uri="94b95cfe-ce27-4caf-98ad-3e0e4e30d092"/>
    <ds:schemaRef ds:uri="8a3adfea-67b1-4b0a-86aa-21b7cc10b9e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32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Roboto Slab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Gabrielle Ng</dc:creator>
  <cp:lastModifiedBy>Amanda Safa (ACTRIMS)</cp:lastModifiedBy>
  <cp:revision>1</cp:revision>
  <dcterms:created xsi:type="dcterms:W3CDTF">2024-05-23T22:25:26Z</dcterms:created>
  <dcterms:modified xsi:type="dcterms:W3CDTF">2026-07-02T17:51:55Z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0x010100664BC175F7C6554FA2C77CB89CCA520A</vt:lpwstr>
  </property>
  <property fmtid="{D5CDD505-2E9C-101B-9397-08002B2CF9AE}" pid="3" name="MediaServiceImageTags">
    <vt:lpwstr/>
  </property>
</Properties>
</file>